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"/>
  </p:notesMasterIdLst>
  <p:sldIdLst>
    <p:sldId id="257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2EA"/>
    <a:srgbClr val="25B9D4"/>
    <a:srgbClr val="FFF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31"/>
    <p:restoredTop sz="94660"/>
  </p:normalViewPr>
  <p:slideViewPr>
    <p:cSldViewPr snapToGrid="0">
      <p:cViewPr>
        <p:scale>
          <a:sx n="150" d="100"/>
          <a:sy n="150" d="100"/>
        </p:scale>
        <p:origin x="-162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BD35-F87F-477E-810D-F57945B39E5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9F905-9056-46BD-8BBA-0D7294D772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389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57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3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4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46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07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4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30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3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16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9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72449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D922-CC19-458A-A60A-3C072B118C7F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DFFEC-FA7F-47E7-A67E-066452EAF2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3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9"/>
          <p:cNvSpPr/>
          <p:nvPr/>
        </p:nvSpPr>
        <p:spPr>
          <a:xfrm>
            <a:off x="333000" y="5255980"/>
            <a:ext cx="1984116" cy="38017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8" name="正方形/長方形 18"/>
          <p:cNvSpPr/>
          <p:nvPr/>
        </p:nvSpPr>
        <p:spPr>
          <a:xfrm>
            <a:off x="303507" y="5216127"/>
            <a:ext cx="1963474" cy="380172"/>
          </a:xfrm>
          <a:prstGeom prst="rect">
            <a:avLst/>
          </a:prstGeom>
          <a:solidFill>
            <a:srgbClr val="25B9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正方形/長方形 14"/>
          <p:cNvSpPr/>
          <p:nvPr/>
        </p:nvSpPr>
        <p:spPr>
          <a:xfrm>
            <a:off x="348905" y="247107"/>
            <a:ext cx="1687420" cy="38017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0" name="テキスト ボックス 7"/>
          <p:cNvSpPr txBox="1"/>
          <p:nvPr/>
        </p:nvSpPr>
        <p:spPr>
          <a:xfrm>
            <a:off x="2403218" y="146336"/>
            <a:ext cx="2037021" cy="522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rgbClr val="25B9D4"/>
                </a:solidFill>
              </a:rPr>
              <a:t> </a:t>
            </a:r>
            <a:r>
              <a:rPr kumimoji="1"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応募申請書 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11" name="正方形/長方形 8"/>
          <p:cNvSpPr/>
          <p:nvPr/>
        </p:nvSpPr>
        <p:spPr>
          <a:xfrm>
            <a:off x="303508" y="752823"/>
            <a:ext cx="6236440" cy="4321623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2" name="正方形/長方形 12"/>
          <p:cNvSpPr/>
          <p:nvPr/>
        </p:nvSpPr>
        <p:spPr>
          <a:xfrm>
            <a:off x="303508" y="197002"/>
            <a:ext cx="1687420" cy="380172"/>
          </a:xfrm>
          <a:prstGeom prst="rect">
            <a:avLst/>
          </a:prstGeom>
          <a:solidFill>
            <a:srgbClr val="25B9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3" name="テキスト ボックス 13"/>
          <p:cNvSpPr txBox="1"/>
          <p:nvPr/>
        </p:nvSpPr>
        <p:spPr>
          <a:xfrm>
            <a:off x="258111" y="176667"/>
            <a:ext cx="1732817" cy="46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</a:rPr>
              <a:t>デザイン案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114" name="テキスト ボックス 16"/>
          <p:cNvSpPr txBox="1"/>
          <p:nvPr/>
        </p:nvSpPr>
        <p:spPr>
          <a:xfrm>
            <a:off x="234397" y="5175380"/>
            <a:ext cx="2095554" cy="460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</a:rPr>
              <a:t>デザイン説明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115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48459"/>
              </p:ext>
            </p:extLst>
          </p:nvPr>
        </p:nvGraphicFramePr>
        <p:xfrm>
          <a:off x="259514" y="7336561"/>
          <a:ext cx="6280435" cy="2407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714"/>
                <a:gridCol w="1907493"/>
                <a:gridCol w="813348"/>
                <a:gridCol w="1644901"/>
              </a:tblGrid>
              <a:tr h="29812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ふりがな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お名前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　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生年月日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(西暦)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    年 月　日　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98124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　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981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学校名</a:t>
                      </a: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　　　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981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電話番号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　　　　　－　　　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981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メールアドレス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201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住所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〒　　　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3133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明朝"/>
                          <a:ea typeface="ＭＳ 明朝"/>
                        </a:rPr>
                        <a:t>静岡県とのゆかりの内容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 marL="91440" marR="91440" marT="45720" marB="45720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明朝"/>
                        <a:ea typeface="ＭＳ 明朝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6" name="テキスト 82"/>
          <p:cNvSpPr txBox="1"/>
          <p:nvPr/>
        </p:nvSpPr>
        <p:spPr>
          <a:xfrm>
            <a:off x="333000" y="5745000"/>
            <a:ext cx="6052544" cy="1387873"/>
          </a:xfrm>
          <a:prstGeom prst="rect">
            <a:avLst/>
          </a:prstGeom>
          <a:ln w="38100" cmpd="sng">
            <a:solidFill>
              <a:srgbClr val="A2A2A2"/>
            </a:solidFill>
            <a:prstDash val="lgDash"/>
          </a:ln>
        </p:spPr>
        <p:txBody>
          <a:bodyPr wrap="square">
            <a:spAutoFit/>
          </a:bodyPr>
          <a:p>
            <a:pPr>
              <a:defRPr lang="ja-JP" altLang="en-US"/>
            </a:pPr>
            <a:endParaRPr lang="ja-JP" altLang="en-US" sz="1200">
              <a:latin typeface="ＭＳ 明朝"/>
              <a:ea typeface="ＭＳ 明朝"/>
            </a:endParaRPr>
          </a:p>
        </p:txBody>
      </p:sp>
    </p:spTree>
    <p:extLst>
      <p:ext uri="{BB962C8B-B14F-4D97-AF65-F5344CB8AC3E}">
        <p14:creationId xmlns:p14="http://schemas.microsoft.com/office/powerpoint/2010/main" val="3298231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square">
        <a:spAutoFit/>
      </a:bodyPr>
      <a:lstStyle>
        <a:defPPr>
          <a:defRPr lang="ja-JP" altLang="en-US" sz="1200">
            <a:latin typeface="ＭＳ 明朝"/>
            <a:ea typeface="ＭＳ 明朝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杉山　達哉</cp:lastModifiedBy>
  <dcterms:created xsi:type="dcterms:W3CDTF">2024-11-01T10:29:55Z</dcterms:created>
  <dcterms:modified xsi:type="dcterms:W3CDTF">2024-11-14T00:35:06Z</dcterms:modified>
  <cp:revision>18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